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A283D-AA98-4D80-AD84-8201C5D107F9}" type="datetimeFigureOut">
              <a:rPr lang="ar-SA" smtClean="0"/>
              <a:t>22/05/1441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D101B-2F3E-40D8-8BC4-8E5894A2C2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5751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A283D-AA98-4D80-AD84-8201C5D107F9}" type="datetimeFigureOut">
              <a:rPr lang="ar-SA" smtClean="0"/>
              <a:t>22/05/1441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D101B-2F3E-40D8-8BC4-8E5894A2C2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93106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A283D-AA98-4D80-AD84-8201C5D107F9}" type="datetimeFigureOut">
              <a:rPr lang="ar-SA" smtClean="0"/>
              <a:t>22/05/1441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D101B-2F3E-40D8-8BC4-8E5894A2C2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85365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A283D-AA98-4D80-AD84-8201C5D107F9}" type="datetimeFigureOut">
              <a:rPr lang="ar-SA" smtClean="0"/>
              <a:t>22/05/1441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D101B-2F3E-40D8-8BC4-8E5894A2C2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04008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A283D-AA98-4D80-AD84-8201C5D107F9}" type="datetimeFigureOut">
              <a:rPr lang="ar-SA" smtClean="0"/>
              <a:t>22/05/1441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D101B-2F3E-40D8-8BC4-8E5894A2C2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4793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A283D-AA98-4D80-AD84-8201C5D107F9}" type="datetimeFigureOut">
              <a:rPr lang="ar-SA" smtClean="0"/>
              <a:t>22/05/1441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D101B-2F3E-40D8-8BC4-8E5894A2C2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56928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A283D-AA98-4D80-AD84-8201C5D107F9}" type="datetimeFigureOut">
              <a:rPr lang="ar-SA" smtClean="0"/>
              <a:t>22/05/1441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D101B-2F3E-40D8-8BC4-8E5894A2C2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4021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A283D-AA98-4D80-AD84-8201C5D107F9}" type="datetimeFigureOut">
              <a:rPr lang="ar-SA" smtClean="0"/>
              <a:t>22/05/1441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D101B-2F3E-40D8-8BC4-8E5894A2C2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91815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A283D-AA98-4D80-AD84-8201C5D107F9}" type="datetimeFigureOut">
              <a:rPr lang="ar-SA" smtClean="0"/>
              <a:t>22/05/1441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D101B-2F3E-40D8-8BC4-8E5894A2C2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89989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A283D-AA98-4D80-AD84-8201C5D107F9}" type="datetimeFigureOut">
              <a:rPr lang="ar-SA" smtClean="0"/>
              <a:t>22/05/1441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D101B-2F3E-40D8-8BC4-8E5894A2C2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87685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A283D-AA98-4D80-AD84-8201C5D107F9}" type="datetimeFigureOut">
              <a:rPr lang="ar-SA" smtClean="0"/>
              <a:t>22/05/1441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D101B-2F3E-40D8-8BC4-8E5894A2C2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58930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A283D-AA98-4D80-AD84-8201C5D107F9}" type="datetimeFigureOut">
              <a:rPr lang="ar-SA" smtClean="0"/>
              <a:t>22/05/1441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D101B-2F3E-40D8-8BC4-8E5894A2C2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222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محاضرة 9 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ar-IQ" dirty="0" smtClean="0"/>
              <a:t>تكلمنا سابقا عن حشرات البنجر السكري واضرارها ودورة حياتها ومكافحتها </a:t>
            </a:r>
          </a:p>
          <a:p>
            <a:r>
              <a:rPr lang="ar-IQ" dirty="0" smtClean="0"/>
              <a:t>سنتكلم اليوم حشرات التبغ وحشرات زهرة الشمس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56952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حشرات التبغ </a:t>
            </a:r>
            <a:r>
              <a:rPr lang="en-US" i="1" dirty="0" err="1" smtClean="0"/>
              <a:t>Myzus</a:t>
            </a:r>
            <a:r>
              <a:rPr lang="en-US" dirty="0" smtClean="0"/>
              <a:t>  </a:t>
            </a:r>
            <a:r>
              <a:rPr lang="en-US" i="1" dirty="0" err="1" smtClean="0"/>
              <a:t>persicae</a:t>
            </a:r>
            <a:r>
              <a:rPr lang="en-US" i="1" dirty="0" smtClean="0"/>
              <a:t> </a:t>
            </a:r>
            <a:r>
              <a:rPr lang="ar-IQ" i="1" dirty="0" smtClean="0"/>
              <a:t/>
            </a:r>
            <a:br>
              <a:rPr lang="ar-IQ" i="1" dirty="0" smtClean="0"/>
            </a:br>
            <a:r>
              <a:rPr lang="ar-IQ" i="1" dirty="0" smtClean="0"/>
              <a:t>من الخوخ الاخضر </a:t>
            </a:r>
            <a:endParaRPr lang="ar-SA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تعود الى رتبة </a:t>
            </a:r>
            <a:r>
              <a:rPr lang="en-US" dirty="0" err="1" smtClean="0"/>
              <a:t>Homoptera</a:t>
            </a:r>
            <a:r>
              <a:rPr lang="en-US" dirty="0" smtClean="0"/>
              <a:t> </a:t>
            </a:r>
            <a:r>
              <a:rPr lang="ar-IQ" dirty="0" smtClean="0"/>
              <a:t> يصيب اشجار الفاكهة والخضروات وبعض محاصيل الحقل مثل التبغ والعصفر </a:t>
            </a:r>
          </a:p>
          <a:p>
            <a:r>
              <a:rPr lang="ar-IQ" b="1" dirty="0" smtClean="0"/>
              <a:t>الضرر:</a:t>
            </a:r>
          </a:p>
          <a:p>
            <a:r>
              <a:rPr lang="ar-IQ" dirty="0" smtClean="0"/>
              <a:t>يصيب اشجار الخوخ والمشمش ونباتات </a:t>
            </a:r>
            <a:r>
              <a:rPr lang="ar-IQ" dirty="0" err="1" smtClean="0"/>
              <a:t>الخضروالزينة</a:t>
            </a:r>
            <a:r>
              <a:rPr lang="ar-IQ" dirty="0" smtClean="0"/>
              <a:t> والمحاصيل الحقلية والادغال ، يمتص العصارة النباتية من الاوراق ويؤدي الى اصفرارها وضعف عام بالنبات مما يؤثر على الانتاج 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92767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دورة الحياة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يشتي على شكل بيض تحت قلف اشجار الخوخ والمشمش ، يفقس الى حوريات في الربيع ، مدة الدور الحوري 8 ايام بعدها تتحول الى كاملة تتكاثر عذريا تعطي حوريات وتستمر 2-3 اجيال ، ثم تهاجر الاناث الكاملة المجنحة الى نباتات الخضر والمحاصيل والادغال وتتغذى عليها ، وعند حلول الشتاء تعود الى اشجار الخوخ حيث تلد حوريات ينتج عنها ذكور واناث وتضع البيض على قلف الاشجار للتشتية . للحشرة 8 اجيال بالسنة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78143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المكافحة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1- الحيوية : المفترسات والمتطفلات منها الدعاسيق واسد المن وذبابة </a:t>
            </a:r>
            <a:r>
              <a:rPr lang="ar-IQ" dirty="0" err="1" smtClean="0"/>
              <a:t>السرفس</a:t>
            </a:r>
            <a:r>
              <a:rPr lang="ar-IQ" dirty="0" smtClean="0"/>
              <a:t> .</a:t>
            </a:r>
          </a:p>
          <a:p>
            <a:r>
              <a:rPr lang="ar-IQ" dirty="0" smtClean="0"/>
              <a:t>2- المكافحة الكيميائية : رش مبيد </a:t>
            </a:r>
            <a:r>
              <a:rPr lang="ar-IQ" dirty="0" err="1" smtClean="0"/>
              <a:t>الملاثيون</a:t>
            </a:r>
            <a:r>
              <a:rPr lang="ar-IQ" dirty="0" smtClean="0"/>
              <a:t> 50% بمعدل 10 سم\ غالون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23744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حشرات زهرة الشمس </a:t>
            </a:r>
            <a:br>
              <a:rPr lang="ar-IQ" dirty="0" smtClean="0"/>
            </a:br>
            <a:r>
              <a:rPr lang="ar-IQ" dirty="0" smtClean="0"/>
              <a:t>البق المطرز </a:t>
            </a:r>
            <a:r>
              <a:rPr lang="en-US" i="1" dirty="0" err="1" smtClean="0"/>
              <a:t>Stephanitis</a:t>
            </a:r>
            <a:r>
              <a:rPr lang="en-US" i="1" dirty="0" smtClean="0"/>
              <a:t>  </a:t>
            </a:r>
            <a:r>
              <a:rPr lang="en-US" i="1" dirty="0" err="1" smtClean="0"/>
              <a:t>pyri</a:t>
            </a:r>
            <a:r>
              <a:rPr lang="en-US" i="1" dirty="0" smtClean="0"/>
              <a:t> </a:t>
            </a:r>
            <a:endParaRPr lang="ar-SA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يعود الى رتبة </a:t>
            </a:r>
            <a:r>
              <a:rPr lang="en-US" dirty="0" err="1" smtClean="0"/>
              <a:t>Hemiptera</a:t>
            </a:r>
            <a:r>
              <a:rPr lang="en-US" dirty="0" smtClean="0"/>
              <a:t> </a:t>
            </a:r>
            <a:r>
              <a:rPr lang="ar-IQ" dirty="0" smtClean="0"/>
              <a:t> يصيب اشجار الفاكهة وبعض محاصيل الحقل . </a:t>
            </a:r>
          </a:p>
          <a:p>
            <a:r>
              <a:rPr lang="ar-IQ" b="1" dirty="0" smtClean="0"/>
              <a:t>الضرر:</a:t>
            </a:r>
          </a:p>
          <a:p>
            <a:r>
              <a:rPr lang="ar-IQ" dirty="0" smtClean="0"/>
              <a:t>تمتص الحوريات والكاملات العصارة النباتية من الاوراق وتؤدي الى اصفرارها وضعف عام للنبات مما يؤثر </a:t>
            </a:r>
            <a:r>
              <a:rPr lang="ar-IQ" dirty="0" err="1" smtClean="0"/>
              <a:t>عاى</a:t>
            </a:r>
            <a:r>
              <a:rPr lang="ar-IQ" dirty="0" smtClean="0"/>
              <a:t> الانتاج 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8607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دورة الحياة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تشتي على شكل كاملات في شقوق قلف الاشجار او تحت الاوراق المتساقطة ، تنشط في الربيع وتقوم بوضع البيض في شهر نيسان على السطح السفلي </a:t>
            </a:r>
            <a:r>
              <a:rPr lang="ar-IQ" dirty="0" err="1" smtClean="0"/>
              <a:t>للاوراق</a:t>
            </a:r>
            <a:r>
              <a:rPr lang="ar-IQ" dirty="0" smtClean="0"/>
              <a:t> في العائل النباتي ويبلغ عدد البيض 57-223بيضة\انثى ، يفقس بعد اسبوعين عن حوريات تبدا بالتغذية ، للحوريات خمسة </a:t>
            </a:r>
            <a:r>
              <a:rPr lang="ar-IQ" dirty="0" err="1" smtClean="0"/>
              <a:t>اعمارثم</a:t>
            </a:r>
            <a:r>
              <a:rPr lang="ar-IQ" dirty="0" smtClean="0"/>
              <a:t> تتحول الى كاملات . للحشرة 6 اجيال في السنة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70397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المكافحة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1- الكيميائية : رش مبيد </a:t>
            </a:r>
            <a:r>
              <a:rPr lang="ar-IQ" dirty="0" err="1" smtClean="0"/>
              <a:t>النوكوزبمعدل</a:t>
            </a:r>
            <a:r>
              <a:rPr lang="ar-IQ" dirty="0" smtClean="0"/>
              <a:t> 6سم\ غالون ماء في الربيع والصيف ( ظهور الحشرة) </a:t>
            </a:r>
          </a:p>
          <a:p>
            <a:r>
              <a:rPr lang="ar-IQ" dirty="0" smtClean="0"/>
              <a:t>2- حيويا : عدد من المفترسات والمتطفلات 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20828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الخلاصة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تكلمنا عن حشرات التبغ وهي من الخوخ الاخضر واضرارها ودورة حياتها ومكافحتها .</a:t>
            </a:r>
          </a:p>
          <a:p>
            <a:r>
              <a:rPr lang="ar-IQ" dirty="0" smtClean="0"/>
              <a:t>وتكلمنا عن حشرة البق المطرز على زهرة الشمس واضرارها ودورة حياتها ومكافحتها 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22240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الاختبار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2605048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312</Words>
  <Application>Microsoft Office PowerPoint</Application>
  <PresentationFormat>عرض على الشاشة (3:4)‏</PresentationFormat>
  <Paragraphs>25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نسق Office</vt:lpstr>
      <vt:lpstr>محاضرة 9 </vt:lpstr>
      <vt:lpstr>حشرات التبغ Myzus  persicae  من الخوخ الاخضر </vt:lpstr>
      <vt:lpstr>دورة الحياة </vt:lpstr>
      <vt:lpstr>المكافحة </vt:lpstr>
      <vt:lpstr>حشرات زهرة الشمس  البق المطرز Stephanitis  pyri </vt:lpstr>
      <vt:lpstr>دورة الحياة </vt:lpstr>
      <vt:lpstr>المكافحة </vt:lpstr>
      <vt:lpstr>الخلاصة</vt:lpstr>
      <vt:lpstr>الاختبار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9</dc:title>
  <dc:creator>Basra</dc:creator>
  <cp:lastModifiedBy>Basra</cp:lastModifiedBy>
  <cp:revision>23</cp:revision>
  <dcterms:created xsi:type="dcterms:W3CDTF">2019-10-07T08:53:35Z</dcterms:created>
  <dcterms:modified xsi:type="dcterms:W3CDTF">2020-01-17T17:15:21Z</dcterms:modified>
</cp:coreProperties>
</file>